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309" r:id="rId2"/>
    <p:sldId id="322" r:id="rId3"/>
    <p:sldId id="319" r:id="rId4"/>
    <p:sldId id="320" r:id="rId5"/>
    <p:sldId id="321" r:id="rId6"/>
    <p:sldId id="323" r:id="rId7"/>
    <p:sldId id="311" r:id="rId8"/>
    <p:sldId id="313" r:id="rId9"/>
    <p:sldId id="318" r:id="rId10"/>
    <p:sldId id="31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5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00"/>
    <a:srgbClr val="FF3635"/>
    <a:srgbClr val="FFA600"/>
    <a:srgbClr val="FF8E00"/>
    <a:srgbClr val="00BC50"/>
    <a:srgbClr val="00BE50"/>
    <a:srgbClr val="00A250"/>
    <a:srgbClr val="0068FF"/>
    <a:srgbClr val="006EFF"/>
    <a:srgbClr val="006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/>
    <p:restoredTop sz="91233"/>
  </p:normalViewPr>
  <p:slideViewPr>
    <p:cSldViewPr snapToGrid="0" snapToObjects="1" showGuides="1">
      <p:cViewPr varScale="1">
        <p:scale>
          <a:sx n="115" d="100"/>
          <a:sy n="115" d="100"/>
        </p:scale>
        <p:origin x="1472" y="208"/>
      </p:cViewPr>
      <p:guideLst>
        <p:guide orient="horz" pos="2137"/>
        <p:guide pos="5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7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090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068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09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099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0445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13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0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755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 err="1">
                <a:latin typeface="Aileron Heavy" pitchFamily="2" charset="77"/>
              </a:rPr>
              <a:t>Creating</a:t>
            </a:r>
            <a:r>
              <a:rPr lang="de-CH" sz="3600" b="1" i="0" dirty="0">
                <a:latin typeface="Aileron Heavy" pitchFamily="2" charset="77"/>
              </a:rPr>
              <a:t> </a:t>
            </a:r>
            <a:r>
              <a:rPr lang="de-CH" sz="3600" b="1" i="0" dirty="0" err="1">
                <a:latin typeface="Aileron Heavy" pitchFamily="2" charset="77"/>
              </a:rPr>
              <a:t>the</a:t>
            </a:r>
            <a:r>
              <a:rPr lang="de-CH" sz="36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err="1">
                <a:latin typeface="Aileron Heavy" pitchFamily="2" charset="77"/>
              </a:rPr>
              <a:t>Creating</a:t>
            </a:r>
            <a:r>
              <a:rPr lang="de-CH" sz="2800" b="1" i="0">
                <a:latin typeface="Aileron Heavy" pitchFamily="2" charset="77"/>
              </a:rPr>
              <a:t> </a:t>
            </a:r>
            <a:r>
              <a:rPr lang="de-CH" sz="2800" b="1" i="0" err="1">
                <a:latin typeface="Aileron Heavy" pitchFamily="2" charset="77"/>
              </a:rPr>
              <a:t>the</a:t>
            </a:r>
            <a:r>
              <a:rPr lang="de-CH" sz="2800" b="1" i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17.06.21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Leistungsnachweis V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2200" dirty="0"/>
              <a:t>In der Datei «Raum» finden Sie das VR-Labor, welches Sie nächste Woche in VR erkunden können. Richten Sie diesen Raum ein, entweder mit: </a:t>
            </a:r>
          </a:p>
          <a:p>
            <a:pPr>
              <a:lnSpc>
                <a:spcPct val="150000"/>
              </a:lnSpc>
            </a:pPr>
            <a:r>
              <a:rPr lang="de-CH" sz="2200" dirty="0"/>
              <a:t>eigenen Objekten</a:t>
            </a:r>
          </a:p>
          <a:p>
            <a:pPr>
              <a:lnSpc>
                <a:spcPct val="150000"/>
              </a:lnSpc>
            </a:pPr>
            <a:r>
              <a:rPr lang="de-CH" sz="2200" dirty="0"/>
              <a:t>Objekten aus dem dritten Leistungsnachweis</a:t>
            </a:r>
          </a:p>
          <a:p>
            <a:pPr>
              <a:lnSpc>
                <a:spcPct val="150000"/>
              </a:lnSpc>
            </a:pPr>
            <a:endParaRPr lang="de-CH" sz="2200" dirty="0"/>
          </a:p>
          <a:p>
            <a:pPr marL="0" indent="0">
              <a:lnSpc>
                <a:spcPct val="150000"/>
              </a:lnSpc>
              <a:buNone/>
            </a:pPr>
            <a:r>
              <a:rPr lang="de-CH" sz="2200" dirty="0"/>
              <a:t>In der nächsten Woche können Sie den eingereichten eingerichteten Raum in VR betrachten.</a:t>
            </a:r>
          </a:p>
        </p:txBody>
      </p:sp>
    </p:spTree>
    <p:extLst>
      <p:ext uri="{BB962C8B-B14F-4D97-AF65-F5344CB8AC3E}">
        <p14:creationId xmlns:p14="http://schemas.microsoft.com/office/powerpoint/2010/main" val="1091552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marL="6350" algn="ctr"/>
            <a:r>
              <a:rPr lang="de-CH" b="0" dirty="0"/>
              <a:t>Wurden die externen Dateien wirklich eingespeichert?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19F2F9A-F03C-D04A-B09C-927BB7D1FBB1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5257800" cy="5109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Sie können selber überprüfen, ob die externen Dateien wirklich in Ihrem .blend-File eingespeichert sind.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Beenden Sie hierfür Blender und verschieben Sie die externen Dateien in einen anderen Ordner auf ihrem Rechner.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Wenn Sie nun Ihr .blend-File erneut öffnen und die externen Daten darin korrekt angezeigt werden, sind die Dateien wohl korrekt in das File gepackt worden.</a:t>
            </a:r>
          </a:p>
        </p:txBody>
      </p:sp>
      <p:pic>
        <p:nvPicPr>
          <p:cNvPr id="4" name="Grafik 3" descr="Ein Bild, das Werkzeug, Hammer enthält.&#10;&#10;Automatisch generierte Beschreibung">
            <a:extLst>
              <a:ext uri="{FF2B5EF4-FFF2-40B4-BE49-F238E27FC236}">
                <a16:creationId xmlns:a16="http://schemas.microsoft.com/office/drawing/2014/main" id="{EA2643CD-39DA-9A4E-8069-70B9ACD3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244" y="1451728"/>
            <a:ext cx="2479960" cy="19875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1C57F8-E370-034C-920F-E9FDF5972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44" y="4216228"/>
            <a:ext cx="2546815" cy="1987504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728DBAC-FF1B-4C43-BC62-DAD2C332A488}"/>
              </a:ext>
            </a:extLst>
          </p:cNvPr>
          <p:cNvSpPr txBox="1">
            <a:spLocks/>
          </p:cNvSpPr>
          <p:nvPr/>
        </p:nvSpPr>
        <p:spPr>
          <a:xfrm>
            <a:off x="9450996" y="1750887"/>
            <a:ext cx="2314903" cy="598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Externe Dateien (Texturen) sind eingebunden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E6DBA93-61F7-2243-AE7B-928BF36AAB40}"/>
              </a:ext>
            </a:extLst>
          </p:cNvPr>
          <p:cNvSpPr txBox="1">
            <a:spLocks/>
          </p:cNvSpPr>
          <p:nvPr/>
        </p:nvSpPr>
        <p:spPr>
          <a:xfrm>
            <a:off x="9450995" y="4611661"/>
            <a:ext cx="2314903" cy="598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Externe Dateien (Texturen) sind </a:t>
            </a:r>
            <a:r>
              <a:rPr lang="de-CH" sz="1200" u="sng" dirty="0"/>
              <a:t>nicht</a:t>
            </a:r>
            <a:r>
              <a:rPr lang="de-CH" sz="1200" dirty="0"/>
              <a:t> eingebunden</a:t>
            </a:r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C7A83CCE-A8CB-464E-AB22-A8CADA0C20F1}"/>
              </a:ext>
            </a:extLst>
          </p:cNvPr>
          <p:cNvSpPr/>
          <p:nvPr/>
        </p:nvSpPr>
        <p:spPr>
          <a:xfrm rot="13997816" flipV="1">
            <a:off x="8267691" y="1432699"/>
            <a:ext cx="1211940" cy="1629539"/>
          </a:xfrm>
          <a:prstGeom prst="arc">
            <a:avLst>
              <a:gd name="adj1" fmla="val 15940948"/>
              <a:gd name="adj2" fmla="val 122692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ogen 24">
            <a:extLst>
              <a:ext uri="{FF2B5EF4-FFF2-40B4-BE49-F238E27FC236}">
                <a16:creationId xmlns:a16="http://schemas.microsoft.com/office/drawing/2014/main" id="{1B2E3013-CFE2-D442-A83E-750EEAB581E9}"/>
              </a:ext>
            </a:extLst>
          </p:cNvPr>
          <p:cNvSpPr/>
          <p:nvPr/>
        </p:nvSpPr>
        <p:spPr>
          <a:xfrm rot="13997816" flipV="1">
            <a:off x="8267693" y="4248451"/>
            <a:ext cx="1211940" cy="1629539"/>
          </a:xfrm>
          <a:prstGeom prst="arc">
            <a:avLst>
              <a:gd name="adj1" fmla="val 15940948"/>
              <a:gd name="adj2" fmla="val 122692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57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marL="11113" algn="ctr"/>
            <a:r>
              <a:rPr lang="de-CH" sz="2800" b="0" dirty="0"/>
              <a:t>Wie fügt man Objekte aus einer anderen .blend Datei hinzu?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de-CH" b="1" dirty="0"/>
              <a:t>Copy-Paste eines Objektes aus der einen zur anderen Datei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de-CH" dirty="0"/>
              <a:t> Gefahr des Datenverlusts (z.B. Texturen)</a:t>
            </a:r>
            <a:endParaRPr lang="de-CH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CH" b="1" dirty="0"/>
              <a:t>Objekte mittels «Append» hinzufügen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de-CH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CH" b="1" dirty="0"/>
              <a:t>Assets verwenden</a:t>
            </a:r>
          </a:p>
        </p:txBody>
      </p:sp>
    </p:spTree>
    <p:extLst>
      <p:ext uri="{BB962C8B-B14F-4D97-AF65-F5344CB8AC3E}">
        <p14:creationId xmlns:p14="http://schemas.microsoft.com/office/powerpoint/2010/main" val="114391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marL="11113" algn="ctr"/>
            <a:r>
              <a:rPr lang="de-CH" sz="3600" b="0" dirty="0"/>
              <a:t>Objekte mittels «Append»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de-CH" dirty="0"/>
          </a:p>
        </p:txBody>
      </p:sp>
      <p:pic>
        <p:nvPicPr>
          <p:cNvPr id="5" name="Grafik 4" descr="Ein Bild, das Text, Monitor, Elektronik, Computer enthält.&#10;&#10;Automatisch generierte Beschreibung">
            <a:extLst>
              <a:ext uri="{FF2B5EF4-FFF2-40B4-BE49-F238E27FC236}">
                <a16:creationId xmlns:a16="http://schemas.microsoft.com/office/drawing/2014/main" id="{705FBB12-51D5-AD4F-B714-DE5AD702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419" b="59118"/>
          <a:stretch/>
        </p:blipFill>
        <p:spPr>
          <a:xfrm>
            <a:off x="145951" y="1451728"/>
            <a:ext cx="2411370" cy="3954544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C73B3D2-9AB5-0549-9062-3C6280CCCF77}"/>
              </a:ext>
            </a:extLst>
          </p:cNvPr>
          <p:cNvSpPr txBox="1">
            <a:spLocks/>
          </p:cNvSpPr>
          <p:nvPr/>
        </p:nvSpPr>
        <p:spPr>
          <a:xfrm>
            <a:off x="2686050" y="1451727"/>
            <a:ext cx="9360000" cy="3040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900" dirty="0"/>
              <a:t>Unter «</a:t>
            </a:r>
            <a:r>
              <a:rPr lang="de-CH" sz="1900" i="1" dirty="0"/>
              <a:t>File | Append</a:t>
            </a:r>
            <a:r>
              <a:rPr lang="de-CH" sz="1900" dirty="0"/>
              <a:t>» können externe Blender-Dateien geöffnet werden und deren Inhalte hinzugefügt werden.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900" dirty="0"/>
              <a:t>In der Datei «</a:t>
            </a:r>
            <a:r>
              <a:rPr lang="de-CH" sz="1900" i="1" dirty="0"/>
              <a:t>Objekte_Blend</a:t>
            </a:r>
            <a:r>
              <a:rPr lang="de-CH" sz="1900" dirty="0"/>
              <a:t>» finden Sie alle Objekte des dritten Leistungsnachweise. Navigieren Sie von ihrem VR-Raum-File aus zu dieser Datei und öffnen Sie diese. Wenn Sie anschliessend die Collections auswählen, können sie die entsprechenden Objekte hinzufügen.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4AF2EF9-46A8-DF46-86DD-3D4CC0A0E0F1}"/>
              </a:ext>
            </a:extLst>
          </p:cNvPr>
          <p:cNvSpPr txBox="1">
            <a:spLocks/>
          </p:cNvSpPr>
          <p:nvPr/>
        </p:nvSpPr>
        <p:spPr>
          <a:xfrm>
            <a:off x="2686049" y="4491990"/>
            <a:ext cx="5564299" cy="22768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900" dirty="0"/>
              <a:t>Mit dieser Methode müssen Sie entweder zuerst das .blend-File «Objekte» öffnen um die Objekte zu finden (braucht viel Leistung) – oder sie fügen «blind» eine Collection hinzu.</a:t>
            </a:r>
          </a:p>
        </p:txBody>
      </p:sp>
      <p:pic>
        <p:nvPicPr>
          <p:cNvPr id="10" name="Grafik 9" descr="Ein Bild, das Text, Screenshot, Elektronik, Computer enthält.&#10;&#10;Automatisch generierte Beschreibung">
            <a:extLst>
              <a:ext uri="{FF2B5EF4-FFF2-40B4-BE49-F238E27FC236}">
                <a16:creationId xmlns:a16="http://schemas.microsoft.com/office/drawing/2014/main" id="{83AC0A9A-5E69-2248-820D-FB7665D65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276" y="3789849"/>
            <a:ext cx="3887842" cy="297899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5CB922A-DE87-8B48-8F30-7D4497CA9025}"/>
              </a:ext>
            </a:extLst>
          </p:cNvPr>
          <p:cNvSpPr/>
          <p:nvPr/>
        </p:nvSpPr>
        <p:spPr>
          <a:xfrm>
            <a:off x="285750" y="3392487"/>
            <a:ext cx="1554480" cy="287973"/>
          </a:xfrm>
          <a:prstGeom prst="rect">
            <a:avLst/>
          </a:prstGeom>
          <a:noFill/>
          <a:ln w="38100">
            <a:solidFill>
              <a:srgbClr val="FF1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075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marL="11113" algn="ctr"/>
            <a:r>
              <a:rPr lang="de-CH" sz="3600" b="0" dirty="0"/>
              <a:t>Objekte als Assets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de-CH" b="1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3818AB6-5570-8F49-8D1A-C6B3FF4E732C}"/>
              </a:ext>
            </a:extLst>
          </p:cNvPr>
          <p:cNvSpPr txBox="1">
            <a:spLocks/>
          </p:cNvSpPr>
          <p:nvPr/>
        </p:nvSpPr>
        <p:spPr>
          <a:xfrm>
            <a:off x="662940" y="1604128"/>
            <a:ext cx="543306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8" indent="0">
              <a:lnSpc>
                <a:spcPct val="150000"/>
              </a:lnSpc>
              <a:buNone/>
            </a:pPr>
            <a:r>
              <a:rPr lang="de-CH" sz="1750" dirty="0"/>
              <a:t>Mit Blender 3.0 wurde letzte Woche der neue Asset-Editor hinzugefügt.</a:t>
            </a:r>
          </a:p>
          <a:p>
            <a:pPr marL="134938" indent="0">
              <a:lnSpc>
                <a:spcPct val="150000"/>
              </a:lnSpc>
              <a:buNone/>
            </a:pPr>
            <a:r>
              <a:rPr lang="de-CH" sz="1750" dirty="0"/>
              <a:t>Laden Sie die Datei «</a:t>
            </a:r>
            <a:r>
              <a:rPr lang="de-CH" sz="1750" i="1" dirty="0"/>
              <a:t>Assets</a:t>
            </a:r>
            <a:r>
              <a:rPr lang="de-CH" sz="1750" dirty="0"/>
              <a:t>» herunter und entpacken Sie den Ordner. Den entpackten Ordner können Sie anschliessend als Asset-Library verwenden. </a:t>
            </a:r>
          </a:p>
          <a:p>
            <a:pPr marL="134938" indent="0">
              <a:lnSpc>
                <a:spcPct val="150000"/>
              </a:lnSpc>
              <a:buNone/>
            </a:pPr>
            <a:r>
              <a:rPr lang="de-CH" sz="1750" dirty="0"/>
              <a:t>In den Einstellungen («</a:t>
            </a:r>
            <a:r>
              <a:rPr lang="de-CH" sz="1750" i="1" dirty="0"/>
              <a:t>Edit | Preferences</a:t>
            </a:r>
            <a:r>
              <a:rPr lang="de-CH" sz="1750" dirty="0"/>
              <a:t>») können Sie unter »</a:t>
            </a:r>
            <a:r>
              <a:rPr lang="de-CH" sz="1750" i="1" dirty="0"/>
              <a:t>File Paths</a:t>
            </a:r>
            <a:r>
              <a:rPr lang="de-CH" sz="1750" dirty="0"/>
              <a:t>» im Reiter «</a:t>
            </a:r>
            <a:r>
              <a:rPr lang="de-CH" sz="1750" i="1" dirty="0"/>
              <a:t>Asset Library</a:t>
            </a:r>
            <a:r>
              <a:rPr lang="de-CH" sz="1750" dirty="0"/>
              <a:t>» zum heruntergeladenen Ordner </a:t>
            </a:r>
            <a:r>
              <a:rPr lang="de-CH" sz="1750" i="1" dirty="0"/>
              <a:t>«Asset</a:t>
            </a:r>
            <a:r>
              <a:rPr lang="de-CH" sz="1750" dirty="0"/>
              <a:t>» navigieren und diesen als Asset-Library auswählen. Geben Sie der Asset-Library einen Namen.</a:t>
            </a:r>
          </a:p>
          <a:p>
            <a:pPr marL="134938" indent="0">
              <a:lnSpc>
                <a:spcPct val="150000"/>
              </a:lnSpc>
              <a:buNone/>
            </a:pPr>
            <a:endParaRPr lang="de-CH" sz="175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5A0CF3-1701-1F4A-A472-9403A4FE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53" y="1527928"/>
            <a:ext cx="5663519" cy="472523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59E5364-284D-EF40-BFC2-863DECA54ED2}"/>
              </a:ext>
            </a:extLst>
          </p:cNvPr>
          <p:cNvSpPr/>
          <p:nvPr/>
        </p:nvSpPr>
        <p:spPr>
          <a:xfrm>
            <a:off x="7806690" y="4503420"/>
            <a:ext cx="4296582" cy="1108710"/>
          </a:xfrm>
          <a:prstGeom prst="rect">
            <a:avLst/>
          </a:prstGeom>
          <a:noFill/>
          <a:ln w="38100">
            <a:solidFill>
              <a:srgbClr val="FF1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01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marL="11113" algn="ctr"/>
            <a:r>
              <a:rPr lang="de-CH" sz="3600" b="0" dirty="0"/>
              <a:t>Asset-Browser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de-CH" b="1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3818AB6-5570-8F49-8D1A-C6B3FF4E732C}"/>
              </a:ext>
            </a:extLst>
          </p:cNvPr>
          <p:cNvSpPr txBox="1">
            <a:spLocks/>
          </p:cNvSpPr>
          <p:nvPr/>
        </p:nvSpPr>
        <p:spPr>
          <a:xfrm>
            <a:off x="838200" y="1604128"/>
            <a:ext cx="4503114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Öffnen Sie anschliessen den Asset-Editor.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Wählen Sie in der Dropdown-Liste die hinzugefügte Asset-Library aus. Die Objekte erscheinen anschliessend daneben und können einfach in den 3D-Viewport-Editor gezogen werden.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Auch Materialien können in die Szene gezogen werden und anderen Objekten hinzugefügt werden.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 </a:t>
            </a:r>
          </a:p>
        </p:txBody>
      </p:sp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B2DCA0FA-D430-4E4A-A834-7446AD7E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314" y="1299328"/>
            <a:ext cx="6413635" cy="240399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59E5364-284D-EF40-BFC2-863DECA54ED2}"/>
              </a:ext>
            </a:extLst>
          </p:cNvPr>
          <p:cNvSpPr/>
          <p:nvPr/>
        </p:nvSpPr>
        <p:spPr>
          <a:xfrm>
            <a:off x="10144418" y="2366684"/>
            <a:ext cx="1539240" cy="410806"/>
          </a:xfrm>
          <a:prstGeom prst="rect">
            <a:avLst/>
          </a:prstGeom>
          <a:noFill/>
          <a:ln w="38100">
            <a:solidFill>
              <a:srgbClr val="FF1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48E09FFD-E26B-9348-845A-7DAD2C851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346"/>
          <a:stretch/>
        </p:blipFill>
        <p:spPr>
          <a:xfrm>
            <a:off x="5341314" y="3792918"/>
            <a:ext cx="6413635" cy="292190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983D929-00AA-EB4B-8683-BEF529415D74}"/>
              </a:ext>
            </a:extLst>
          </p:cNvPr>
          <p:cNvSpPr/>
          <p:nvPr/>
        </p:nvSpPr>
        <p:spPr>
          <a:xfrm>
            <a:off x="5355644" y="3966745"/>
            <a:ext cx="1591481" cy="888639"/>
          </a:xfrm>
          <a:prstGeom prst="rect">
            <a:avLst/>
          </a:prstGeom>
          <a:noFill/>
          <a:ln w="38100">
            <a:solidFill>
              <a:srgbClr val="FF1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75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marL="11113" algn="ctr"/>
            <a:r>
              <a:rPr lang="de-CH" sz="2800" b="0" dirty="0"/>
              <a:t>Wie fügt man Objekte aus einer anderen .blend Datei hinzu?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de-CH" b="1" dirty="0"/>
              <a:t>Copy-Paste eines Objektes aus der einen zur anderen Datei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de-CH" dirty="0"/>
              <a:t> Gefahr des Datenverlusts (z.B. Texturen)</a:t>
            </a:r>
            <a:endParaRPr lang="de-CH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CH" b="1" dirty="0"/>
              <a:t>Objekte mittels «Append» hinzufügen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de-CH" dirty="0"/>
              <a:t> Keine Vorschau der Objekte möglich</a:t>
            </a:r>
            <a:endParaRPr lang="de-CH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de-CH" b="1" dirty="0"/>
              <a:t>Assets verwenden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de-CH" dirty="0"/>
              <a:t> Neu in Blender 3.0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46579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Was ist einzureichen?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Ein Zip-Ordner mit folgendem Inhalt: 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.blend-File mit dem Raum, den Sie eingerichtet haben.</a:t>
            </a:r>
            <a:endParaRPr lang="de-CH" sz="1400" dirty="0"/>
          </a:p>
          <a:p>
            <a:pPr>
              <a:lnSpc>
                <a:spcPct val="150000"/>
              </a:lnSpc>
            </a:pPr>
            <a:r>
              <a:rPr lang="de-CH" sz="1800" dirty="0"/>
              <a:t>Achten Sie unbedingt darauf, die externen Daten (Referenzbild, Texturen, usw.) in die Datei zu packen (vgl. nächste Folie)</a:t>
            </a:r>
          </a:p>
          <a:p>
            <a:pPr>
              <a:lnSpc>
                <a:spcPct val="150000"/>
              </a:lnSpc>
            </a:pPr>
            <a:endParaRPr lang="de-CH" sz="1800" dirty="0"/>
          </a:p>
          <a:p>
            <a:pPr>
              <a:lnSpc>
                <a:spcPct val="150000"/>
              </a:lnSpc>
            </a:pPr>
            <a:r>
              <a:rPr lang="de-CH" sz="1800" dirty="0"/>
              <a:t>Benennung des .blend-Files, des Textdokuments </a:t>
            </a:r>
            <a:r>
              <a:rPr lang="de-CH" sz="1800" b="1" dirty="0"/>
              <a:t>und</a:t>
            </a:r>
            <a:r>
              <a:rPr lang="de-CH" sz="1800" dirty="0"/>
              <a:t> des .zip-Ordners: </a:t>
            </a:r>
            <a:r>
              <a:rPr lang="de-CH" sz="1800" b="1" dirty="0"/>
              <a:t>Leistungsnachweis5_Vorname_Nachname </a:t>
            </a:r>
          </a:p>
        </p:txBody>
      </p:sp>
    </p:spTree>
    <p:extLst>
      <p:ext uri="{BB962C8B-B14F-4D97-AF65-F5344CB8AC3E}">
        <p14:creationId xmlns:p14="http://schemas.microsoft.com/office/powerpoint/2010/main" val="7150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Orphan-Data entfernen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19F2F9A-F03C-D04A-B09C-927BB7D1FBB1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6682740" cy="5109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Im Outliner können Sie Elemente (Texturen, Materialien, usw.), welche Sie für kein Objekt verwenden, aber in der Datei eingespeichert sind, auflisten lassen. Wählen Sie hierfür «</a:t>
            </a:r>
            <a:r>
              <a:rPr lang="de-CH" sz="1800" i="1" dirty="0"/>
              <a:t>Orphan Data</a:t>
            </a:r>
            <a:r>
              <a:rPr lang="de-CH" sz="1800" dirty="0"/>
              <a:t>» entsprechend der Abbildung rechts. 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Anschliessend werden Ihnen alle Materialien/Texturen, usw. aufgelistet. Löschen Sie diese.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800" dirty="0"/>
              <a:t> Mittels «</a:t>
            </a:r>
            <a:r>
              <a:rPr lang="de-CH" sz="1800" i="1" dirty="0"/>
              <a:t>Purge</a:t>
            </a:r>
            <a:r>
              <a:rPr lang="de-CH" sz="1800" dirty="0"/>
              <a:t>» können Sie alle Waisendaten löschen. Die Brushes werden dabei nicht gelöscht – diese können Sie aber so lassen, wie sie sind.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800" i="1" dirty="0"/>
          </a:p>
          <a:p>
            <a:pPr marL="0" indent="0">
              <a:lnSpc>
                <a:spcPct val="150000"/>
              </a:lnSpc>
              <a:buNone/>
            </a:pPr>
            <a:endParaRPr lang="de-CH" sz="1800" i="1" dirty="0"/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</p:txBody>
      </p:sp>
      <p:pic>
        <p:nvPicPr>
          <p:cNvPr id="4" name="Grafik 3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8A74651-64C2-9040-BB8C-3FDACC9F6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85"/>
          <a:stretch/>
        </p:blipFill>
        <p:spPr>
          <a:xfrm>
            <a:off x="7777350" y="1364491"/>
            <a:ext cx="4089530" cy="2293109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D8758-1C10-9645-900D-3E4DDBF9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960" y="3749040"/>
            <a:ext cx="3042920" cy="306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9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Dateien in Blender-File packen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393F89-A9B4-3B44-B861-EB92E071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579" y="1474470"/>
            <a:ext cx="5466421" cy="4443730"/>
          </a:xfrm>
          <a:prstGeom prst="rect">
            <a:avLst/>
          </a:prstGeom>
        </p:spPr>
      </p:pic>
      <p:sp>
        <p:nvSpPr>
          <p:cNvPr id="6" name="Ring 5">
            <a:extLst>
              <a:ext uri="{FF2B5EF4-FFF2-40B4-BE49-F238E27FC236}">
                <a16:creationId xmlns:a16="http://schemas.microsoft.com/office/drawing/2014/main" id="{8530A1BF-4AF7-9642-9A34-2095E683FAB4}"/>
              </a:ext>
            </a:extLst>
          </p:cNvPr>
          <p:cNvSpPr/>
          <p:nvPr/>
        </p:nvSpPr>
        <p:spPr>
          <a:xfrm>
            <a:off x="8469630" y="4560570"/>
            <a:ext cx="1531620" cy="377190"/>
          </a:xfrm>
          <a:prstGeom prst="donut">
            <a:avLst>
              <a:gd name="adj" fmla="val 9287"/>
            </a:avLst>
          </a:prstGeom>
          <a:solidFill>
            <a:srgbClr val="FF3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19F2F9A-F03C-D04A-B09C-927BB7D1FBB1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5257800" cy="5109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Externe Dateien (z.B. Bild- oder Text-Dateien) sind lokal auf dem PC gespeichert und müssten auch mit der .blend-Datei gesendet werden. 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Mittels «Pack All Into .blend» können Sie diese Dateien in das .blend-File einbinden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(so müssen Sie diese Dateien nicht zusätzlich mitsenden und wir sie nicht nach dem Erhalt erneut in die .blend-Files einlesen)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800" dirty="0"/>
              <a:t>Anschliessend </a:t>
            </a:r>
            <a:r>
              <a:rPr lang="de-CH" sz="1800" b="1" dirty="0"/>
              <a:t>unbedingt noch speichern </a:t>
            </a:r>
            <a:r>
              <a:rPr lang="de-CH" sz="1800" dirty="0"/>
              <a:t>(sonst wird die Integration in das File nicht abgespeichert)</a:t>
            </a:r>
          </a:p>
        </p:txBody>
      </p:sp>
    </p:spTree>
    <p:extLst>
      <p:ext uri="{BB962C8B-B14F-4D97-AF65-F5344CB8AC3E}">
        <p14:creationId xmlns:p14="http://schemas.microsoft.com/office/powerpoint/2010/main" val="339398733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Microsoft Macintosh PowerPoint</Application>
  <PresentationFormat>Breitbild</PresentationFormat>
  <Paragraphs>68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Aileron</vt:lpstr>
      <vt:lpstr>Aileron Black</vt:lpstr>
      <vt:lpstr>Aileron Heavy</vt:lpstr>
      <vt:lpstr>Aileron Thin</vt:lpstr>
      <vt:lpstr>Arial</vt:lpstr>
      <vt:lpstr>Calibri</vt:lpstr>
      <vt:lpstr>Wingdings</vt:lpstr>
      <vt:lpstr>Standard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121</cp:revision>
  <dcterms:created xsi:type="dcterms:W3CDTF">2021-06-17T16:14:48Z</dcterms:created>
  <dcterms:modified xsi:type="dcterms:W3CDTF">2025-03-08T19:27:37Z</dcterms:modified>
</cp:coreProperties>
</file>